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102" y="0"/>
            <a:ext cx="2982119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82119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102" y="8829675"/>
            <a:ext cx="2982119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6F57937-1844-438E-A4E4-B35349CE5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96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A06CB-9708-4E2E-BF6C-C4EE691558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15A01-0B1A-441C-84F0-707DF4C09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49C7D-7603-4449-9025-BD9E213A7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2F483-8D08-4D60-A957-56F69FEF9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164C1-0856-4891-86F6-4D7DDBBE6A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50D41-7F34-4858-BB22-E0EF9082D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D0194-0F92-4562-B647-3DA1AAAF9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58ECC-5AB0-4F43-ADDD-0FCB928A3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2D23F-0361-4569-BA56-FA9E1E01B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E637C-E7C7-4FAA-B876-A62B6F0D68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C483E-DE91-4551-B010-3149715F9C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D8F17AB0-D47B-4A2D-89F8-626B0075D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Room # 168</a:t>
            </a:r>
            <a:br>
              <a:rPr lang="en-US" sz="4000" dirty="0" smtClean="0"/>
            </a:br>
            <a:r>
              <a:rPr lang="en-US" sz="4000" dirty="0" smtClean="0"/>
              <a:t> Reader: Leighanne Dauro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Game 1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--Madison County vs. </a:t>
            </a:r>
            <a:r>
              <a:rPr lang="en-US" dirty="0" smtClean="0"/>
              <a:t>Buckhorn 1</a:t>
            </a:r>
            <a:endParaRPr lang="en-US" dirty="0" smtClean="0"/>
          </a:p>
          <a:p>
            <a:pPr eaLnBrk="1" hangingPunct="1"/>
            <a:r>
              <a:rPr lang="en-US" dirty="0" smtClean="0"/>
              <a:t>Game 2</a:t>
            </a:r>
          </a:p>
          <a:p>
            <a:pPr lvl="1" eaLnBrk="1" hangingPunct="1"/>
            <a:r>
              <a:rPr lang="en-US" dirty="0" smtClean="0"/>
              <a:t>Buckhorn 1 </a:t>
            </a:r>
            <a:r>
              <a:rPr lang="en-US" dirty="0" smtClean="0"/>
              <a:t>vs. Sparkman</a:t>
            </a:r>
          </a:p>
          <a:p>
            <a:pPr eaLnBrk="1" hangingPunct="1"/>
            <a:r>
              <a:rPr lang="en-US" dirty="0" smtClean="0"/>
              <a:t>Game 3</a:t>
            </a:r>
          </a:p>
          <a:p>
            <a:pPr lvl="1" eaLnBrk="1" hangingPunct="1"/>
            <a:r>
              <a:rPr lang="en-US" dirty="0" smtClean="0"/>
              <a:t>Monrovia 1 vs. </a:t>
            </a:r>
            <a:r>
              <a:rPr lang="en-US" dirty="0" smtClean="0"/>
              <a:t>Monrovia 3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Room #160</a:t>
            </a:r>
            <a:br>
              <a:rPr lang="en-US" sz="4000" dirty="0" smtClean="0"/>
            </a:br>
            <a:r>
              <a:rPr lang="en-US" sz="4000" dirty="0" smtClean="0"/>
              <a:t>Reader:  Brad Hulman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Game 1</a:t>
            </a:r>
          </a:p>
          <a:p>
            <a:pPr lvl="1" eaLnBrk="1" hangingPunct="1"/>
            <a:r>
              <a:rPr lang="en-US" dirty="0" smtClean="0"/>
              <a:t>Meridianville 1 vs. Monrovia 2</a:t>
            </a:r>
          </a:p>
          <a:p>
            <a:pPr eaLnBrk="1" hangingPunct="1"/>
            <a:r>
              <a:rPr lang="en-US" dirty="0" smtClean="0"/>
              <a:t>Game 2</a:t>
            </a:r>
          </a:p>
          <a:p>
            <a:pPr lvl="1" eaLnBrk="1" hangingPunct="1"/>
            <a:r>
              <a:rPr lang="en-US" dirty="0" smtClean="0"/>
              <a:t>Buckhorn 2 </a:t>
            </a:r>
            <a:r>
              <a:rPr lang="en-US" dirty="0" smtClean="0"/>
              <a:t>vs. Monrovia 2</a:t>
            </a:r>
          </a:p>
          <a:p>
            <a:pPr eaLnBrk="1" hangingPunct="1"/>
            <a:r>
              <a:rPr lang="en-US" dirty="0" smtClean="0"/>
              <a:t>Game 3</a:t>
            </a:r>
          </a:p>
          <a:p>
            <a:pPr lvl="1" eaLnBrk="1" hangingPunct="1"/>
            <a:r>
              <a:rPr lang="en-US" dirty="0" smtClean="0"/>
              <a:t>Central vs. Monrovia 2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Room #166</a:t>
            </a:r>
            <a:br>
              <a:rPr lang="en-US" sz="4000" dirty="0" smtClean="0"/>
            </a:br>
            <a:r>
              <a:rPr lang="en-US" sz="4000" dirty="0" smtClean="0"/>
              <a:t>Reader: Dennis Bartolotta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Game 1</a:t>
            </a:r>
          </a:p>
          <a:p>
            <a:pPr lvl="1" eaLnBrk="1" hangingPunct="1"/>
            <a:r>
              <a:rPr lang="en-US" dirty="0"/>
              <a:t> </a:t>
            </a:r>
            <a:r>
              <a:rPr lang="en-US" dirty="0" smtClean="0"/>
              <a:t>Meridianville 2 vs. Central</a:t>
            </a:r>
          </a:p>
          <a:p>
            <a:pPr eaLnBrk="1" hangingPunct="1"/>
            <a:r>
              <a:rPr lang="en-US" dirty="0" smtClean="0"/>
              <a:t>Game 2</a:t>
            </a:r>
          </a:p>
          <a:p>
            <a:pPr lvl="1" eaLnBrk="1" hangingPunct="1"/>
            <a:r>
              <a:rPr lang="en-US" dirty="0" smtClean="0"/>
              <a:t> Monrovia 1 vs. Central</a:t>
            </a:r>
          </a:p>
          <a:p>
            <a:pPr eaLnBrk="1" hangingPunct="1"/>
            <a:r>
              <a:rPr lang="en-US" dirty="0" smtClean="0"/>
              <a:t>Game 3</a:t>
            </a:r>
          </a:p>
          <a:p>
            <a:pPr lvl="1" eaLnBrk="1" hangingPunct="1"/>
            <a:r>
              <a:rPr lang="en-US" dirty="0"/>
              <a:t> </a:t>
            </a:r>
            <a:r>
              <a:rPr lang="en-US" dirty="0" smtClean="0"/>
              <a:t>Madison County vs. Sparkman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 Room #162</a:t>
            </a:r>
            <a:br>
              <a:rPr lang="en-US" sz="4000" dirty="0" smtClean="0"/>
            </a:br>
            <a:r>
              <a:rPr lang="en-US" sz="4000" dirty="0" smtClean="0"/>
              <a:t>Reader:  Jo Sieja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Game 1</a:t>
            </a:r>
          </a:p>
          <a:p>
            <a:pPr lvl="1" eaLnBrk="1" hangingPunct="1"/>
            <a:r>
              <a:rPr lang="en-US" dirty="0" smtClean="0"/>
              <a:t>Sparkman vs. </a:t>
            </a:r>
            <a:r>
              <a:rPr lang="en-US" dirty="0" smtClean="0"/>
              <a:t>Monrovia 3</a:t>
            </a:r>
            <a:endParaRPr lang="en-US" dirty="0"/>
          </a:p>
          <a:p>
            <a:pPr eaLnBrk="1" hangingPunct="1"/>
            <a:r>
              <a:rPr lang="en-US" dirty="0" smtClean="0"/>
              <a:t>Game 2</a:t>
            </a:r>
          </a:p>
          <a:p>
            <a:pPr lvl="1" eaLnBrk="1" hangingPunct="1"/>
            <a:r>
              <a:rPr lang="en-US" dirty="0"/>
              <a:t> </a:t>
            </a:r>
            <a:r>
              <a:rPr lang="en-US" dirty="0" smtClean="0"/>
              <a:t>Meridianville 1 vs. Madison County</a:t>
            </a:r>
          </a:p>
          <a:p>
            <a:pPr eaLnBrk="1" hangingPunct="1"/>
            <a:r>
              <a:rPr lang="en-US" dirty="0" smtClean="0"/>
              <a:t>Game 3</a:t>
            </a:r>
          </a:p>
          <a:p>
            <a:pPr lvl="1" eaLnBrk="1" hangingPunct="1"/>
            <a:r>
              <a:rPr lang="en-US" dirty="0"/>
              <a:t> </a:t>
            </a:r>
            <a:r>
              <a:rPr lang="en-US" dirty="0" smtClean="0"/>
              <a:t>Meridianville 1 vs. Meridianville 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Room 164</a:t>
            </a:r>
            <a:br>
              <a:rPr lang="en-US" sz="4000" dirty="0" smtClean="0"/>
            </a:br>
            <a:r>
              <a:rPr lang="en-US" sz="4000" dirty="0" smtClean="0"/>
              <a:t>Reader: Karen Kiger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Game 1:  </a:t>
            </a:r>
            <a:r>
              <a:rPr lang="en-US" dirty="0" smtClean="0"/>
              <a:t>Buckhorn 2 </a:t>
            </a:r>
            <a:r>
              <a:rPr lang="en-US" dirty="0" smtClean="0"/>
              <a:t>vs. Monrovia 1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Game 2:  New Hope 1 vs. Meridianville 2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marL="342900" lvl="1" indent="-342900" eaLnBrk="1" hangingPunct="1">
              <a:buFontTx/>
              <a:buChar char="•"/>
            </a:pPr>
            <a:r>
              <a:rPr lang="en-US" dirty="0" smtClean="0"/>
              <a:t>Game </a:t>
            </a:r>
            <a:r>
              <a:rPr lang="en-US" dirty="0"/>
              <a:t>3</a:t>
            </a:r>
            <a:r>
              <a:rPr lang="en-US" dirty="0" smtClean="0"/>
              <a:t>:  </a:t>
            </a:r>
            <a:r>
              <a:rPr lang="en-US" dirty="0" smtClean="0"/>
              <a:t>Buckhorn 1 </a:t>
            </a:r>
            <a:r>
              <a:rPr lang="en-US" dirty="0" smtClean="0"/>
              <a:t>vs. New Hope 2</a:t>
            </a:r>
            <a:endParaRPr lang="en-US" dirty="0"/>
          </a:p>
          <a:p>
            <a:pPr marL="342900" lvl="1" indent="-342900" eaLnBrk="1" hangingPunct="1">
              <a:buFontTx/>
              <a:buChar char="•"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1484</TotalTime>
  <Words>140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Default Design</vt:lpstr>
      <vt:lpstr>Room # 168  Reader: Leighanne Dauro</vt:lpstr>
      <vt:lpstr>Room #160 Reader:  Brad Hulman</vt:lpstr>
      <vt:lpstr>Room #166 Reader: Dennis Bartolotta</vt:lpstr>
      <vt:lpstr> Room #162 Reader:  Jo Sieja</vt:lpstr>
      <vt:lpstr>Room 164 Reader: Karen Kiger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Varsity Room# Reader:  Leighanne Dauro</dc:title>
  <dc:creator>matt</dc:creator>
  <cp:lastModifiedBy>Angela Parker Silvey</cp:lastModifiedBy>
  <cp:revision>32</cp:revision>
  <cp:lastPrinted>2014-03-05T15:56:06Z</cp:lastPrinted>
  <dcterms:created xsi:type="dcterms:W3CDTF">2008-01-21T15:39:21Z</dcterms:created>
  <dcterms:modified xsi:type="dcterms:W3CDTF">2018-10-19T17:29:21Z</dcterms:modified>
</cp:coreProperties>
</file>